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3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BC65E-D5D6-F942-A6CD-A8E4CC38D220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88AAC-218C-5942-ABE9-B089748858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AF796-DD68-6741-B85A-41F2DEC3A144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14452-33B7-D046-A802-E8E5A581D0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14452-33B7-D046-A802-E8E5A581D0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214452-33B7-D046-A802-E8E5A581D0A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E0C9-EFA1-0741-8EF0-D2736125C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AFEB4-BA92-F64A-ADE0-1113AF778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AFEB4-BA92-F64A-ADE0-1113AF778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AFEB4-BA92-F64A-ADE0-1113AF778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AFEB4-BA92-F64A-ADE0-1113AF778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AFEB4-BA92-F64A-ADE0-1113AF778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AFEB4-BA92-F64A-ADE0-1113AF778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AFEB4-BA92-F64A-ADE0-1113AF778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AFEB4-BA92-F64A-ADE0-1113AF778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2E0C9-EFA1-0741-8EF0-D2736125C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AFEB4-BA92-F64A-ADE0-1113AF7787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1C4ACEF4-6E20-714A-904C-C3BF1E30C8FC}" type="datetimeFigureOut">
              <a:rPr lang="en-US" smtClean="0"/>
              <a:pPr/>
              <a:t>4/30/14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E90AFEB4-BA92-F64A-ADE0-1113AF7787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eecraft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609600" y="-762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Math Olympics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752600"/>
            <a:ext cx="8382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600" dirty="0" smtClean="0"/>
              <a:t>History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How to plan a competition</a:t>
            </a:r>
          </a:p>
          <a:p>
            <a:pPr>
              <a:buFont typeface="Arial"/>
              <a:buChar char="•"/>
            </a:pPr>
            <a:r>
              <a:rPr lang="en-US" sz="3600" dirty="0"/>
              <a:t>V</a:t>
            </a:r>
            <a:r>
              <a:rPr lang="en-US" sz="3600" dirty="0" smtClean="0"/>
              <a:t>ideo of actual competition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Participate in a couple of rounds</a:t>
            </a:r>
          </a:p>
          <a:p>
            <a:pPr>
              <a:buFont typeface="Arial"/>
              <a:buChar char="•"/>
            </a:pPr>
            <a:r>
              <a:rPr lang="en-US" sz="3600" dirty="0" smtClean="0"/>
              <a:t>Question/Planning time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1970544"/>
            <a:ext cx="7620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dirty="0" smtClean="0"/>
              <a:t>“Creating Videos” video?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Questions/planning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Google ams6wiki </a:t>
            </a:r>
          </a:p>
          <a:p>
            <a:pPr>
              <a:spcAft>
                <a:spcPts val="1200"/>
              </a:spcAft>
            </a:pPr>
            <a:r>
              <a:rPr lang="en-US" sz="2800" dirty="0"/>
              <a:t>	</a:t>
            </a:r>
            <a:r>
              <a:rPr lang="en-US" sz="2800" dirty="0" smtClean="0"/>
              <a:t>(http://ams6.wikispaces.com/)</a:t>
            </a:r>
          </a:p>
          <a:p>
            <a:pPr>
              <a:spcAft>
                <a:spcPts val="1200"/>
              </a:spcAft>
            </a:pPr>
            <a:r>
              <a:rPr lang="en-US" sz="2800" dirty="0" smtClean="0"/>
              <a:t>eric_peterson@nekoosa.k12.wi.us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609600" y="-76200"/>
            <a:ext cx="7772400" cy="14700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Math Olympics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668482"/>
            <a:ext cx="7543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MPS Title Math 1988</a:t>
            </a:r>
          </a:p>
          <a:p>
            <a:pPr algn="ctr"/>
            <a:endParaRPr lang="en-US" sz="2800" dirty="0" smtClean="0"/>
          </a:p>
          <a:p>
            <a:r>
              <a:rPr lang="en-US" sz="2800" dirty="0" smtClean="0"/>
              <a:t>Round 1: Math Bee 	</a:t>
            </a:r>
          </a:p>
          <a:p>
            <a:pPr lvl="1"/>
            <a:r>
              <a:rPr lang="en-US" sz="2800" dirty="0" smtClean="0"/>
              <a:t>computation facts - warm-up round</a:t>
            </a:r>
          </a:p>
          <a:p>
            <a:r>
              <a:rPr lang="en-US" sz="2800" dirty="0" smtClean="0"/>
              <a:t>Round 2: Name that Fact</a:t>
            </a:r>
          </a:p>
          <a:p>
            <a:pPr lvl="1"/>
            <a:r>
              <a:rPr lang="en-US" sz="2800" dirty="0" smtClean="0"/>
              <a:t>Mind Gymnastics - Recognition/Recall</a:t>
            </a:r>
          </a:p>
          <a:p>
            <a:r>
              <a:rPr lang="en-US" sz="2800" dirty="0" smtClean="0"/>
              <a:t>Round 3: Lightning Round </a:t>
            </a:r>
          </a:p>
          <a:p>
            <a:pPr lvl="1"/>
            <a:r>
              <a:rPr lang="en-US" sz="2800" dirty="0" smtClean="0"/>
              <a:t>Mind Gymnastics - Computation</a:t>
            </a:r>
          </a:p>
          <a:p>
            <a:r>
              <a:rPr lang="en-US" sz="2800" dirty="0" smtClean="0"/>
              <a:t>Round 4: Problem Solving</a:t>
            </a:r>
          </a:p>
          <a:p>
            <a:r>
              <a:rPr lang="en-US" sz="2800" dirty="0" smtClean="0"/>
              <a:t>Round 5: Figure It Out</a:t>
            </a:r>
            <a:endParaRPr lang="en-US" sz="2800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609600" y="-76200"/>
            <a:ext cx="7772400" cy="14700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Math Olympics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1676400"/>
            <a:ext cx="6934200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Started around 1990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Whole 5th grade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Overhead projector and folders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It’s for FUN!!!!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No prizes or punishments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No buzzers = Fail (2 years)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Buzzers around 1994</a:t>
            </a:r>
            <a:endParaRPr lang="en-US" sz="2800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609600" y="-76200"/>
            <a:ext cx="7772400" cy="14700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Math Olympics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897082"/>
            <a:ext cx="8229600" cy="3539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/>
              <a:t>MPS Title Math 1996</a:t>
            </a:r>
          </a:p>
          <a:p>
            <a:pPr algn="ctr"/>
            <a:endParaRPr lang="en-US" sz="2800" dirty="0" smtClean="0"/>
          </a:p>
          <a:p>
            <a:r>
              <a:rPr lang="en-US" sz="2800" dirty="0" smtClean="0"/>
              <a:t>Round 1: </a:t>
            </a:r>
            <a:r>
              <a:rPr lang="en-US" sz="2800" b="1" dirty="0" smtClean="0"/>
              <a:t>Speedy Calculators </a:t>
            </a:r>
            <a:r>
              <a:rPr lang="en-US" sz="2800" dirty="0" smtClean="0"/>
              <a:t>(Math Bee) Round 2: Name that Fact</a:t>
            </a:r>
          </a:p>
          <a:p>
            <a:r>
              <a:rPr lang="en-US" sz="2800" dirty="0" smtClean="0"/>
              <a:t>Round 3: Lightning Round </a:t>
            </a:r>
          </a:p>
          <a:p>
            <a:r>
              <a:rPr lang="en-US" sz="2800" dirty="0" smtClean="0"/>
              <a:t>Round 4: Problem Solving</a:t>
            </a:r>
          </a:p>
          <a:p>
            <a:r>
              <a:rPr lang="en-US" sz="2800" dirty="0" smtClean="0"/>
              <a:t>Round 5: Figure It Out</a:t>
            </a:r>
          </a:p>
          <a:p>
            <a:endParaRPr lang="en-US" sz="2800" dirty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609600" y="-76200"/>
            <a:ext cx="7772400" cy="14700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Math Olympics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419285"/>
            <a:ext cx="7772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Procedures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Problem Solving atmosphere (not for speed)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OK to make mistakes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better to try and fail than to not </a:t>
            </a:r>
            <a:r>
              <a:rPr lang="en-US" sz="2400" dirty="0" smtClean="0"/>
              <a:t>try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Students </a:t>
            </a:r>
            <a:r>
              <a:rPr lang="en-US" sz="2400" dirty="0" smtClean="0"/>
              <a:t>sign up</a:t>
            </a:r>
            <a:r>
              <a:rPr lang="en-US" sz="2400" dirty="0" smtClean="0"/>
              <a:t> 2-3 </a:t>
            </a:r>
            <a:r>
              <a:rPr lang="en-US" sz="2400" dirty="0" smtClean="0"/>
              <a:t>weeks ahead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4 students per round 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some </a:t>
            </a:r>
            <a:r>
              <a:rPr lang="en-US" sz="2400" dirty="0" smtClean="0"/>
              <a:t>students </a:t>
            </a:r>
            <a:r>
              <a:rPr lang="en-US" sz="2400" dirty="0" smtClean="0"/>
              <a:t>in two 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group rounds had five if needed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Practiced with group at various times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practice sheets/website/answers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Needed: Scorekeeper, Buzzer clearer, video/pictures, adult with each homeroom (mine)</a:t>
            </a:r>
            <a:endParaRPr lang="en-US" sz="2400" dirty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609600" y="-76200"/>
            <a:ext cx="7772400" cy="14700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Math Olympics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676400"/>
            <a:ext cx="75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6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Grade – Cafeteria, Gym, </a:t>
            </a:r>
            <a:r>
              <a:rPr lang="en-US" sz="2800" dirty="0" err="1" smtClean="0"/>
              <a:t>Cafetorium</a:t>
            </a:r>
            <a:endParaRPr lang="en-US" sz="2800" dirty="0" smtClean="0"/>
          </a:p>
          <a:p>
            <a:r>
              <a:rPr lang="en-US" sz="2800" dirty="0" smtClean="0"/>
              <a:t>Round 1: Calculator (speed = mistakes)</a:t>
            </a:r>
          </a:p>
          <a:p>
            <a:r>
              <a:rPr lang="en-US" sz="2800" dirty="0" smtClean="0"/>
              <a:t>Round 2: Name that Fact</a:t>
            </a:r>
          </a:p>
          <a:p>
            <a:r>
              <a:rPr lang="en-US" sz="2800" dirty="0" smtClean="0"/>
              <a:t>Round 3: </a:t>
            </a:r>
            <a:r>
              <a:rPr lang="en-US" sz="2800" b="1" dirty="0" smtClean="0"/>
              <a:t>“24”</a:t>
            </a:r>
          </a:p>
          <a:p>
            <a:r>
              <a:rPr lang="en-US" sz="2800" dirty="0" smtClean="0"/>
              <a:t>Round 4: Lightning Round </a:t>
            </a:r>
          </a:p>
          <a:p>
            <a:r>
              <a:rPr lang="en-US" sz="2800" dirty="0" smtClean="0"/>
              <a:t>Round 5: Problem Solving</a:t>
            </a:r>
          </a:p>
          <a:p>
            <a:r>
              <a:rPr lang="en-US" sz="2800" dirty="0" smtClean="0"/>
              <a:t>Round 6: Figure It Out</a:t>
            </a:r>
          </a:p>
          <a:p>
            <a:r>
              <a:rPr lang="en-US" sz="2800" dirty="0" smtClean="0"/>
              <a:t>“</a:t>
            </a:r>
            <a:r>
              <a:rPr lang="en-US" sz="2800" b="1" dirty="0" smtClean="0"/>
              <a:t>Between the Rounds” Round</a:t>
            </a:r>
          </a:p>
          <a:p>
            <a:r>
              <a:rPr lang="en-US" sz="2800" dirty="0" smtClean="0"/>
              <a:t>	</a:t>
            </a:r>
            <a:endParaRPr lang="en-US" sz="2800" dirty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609600" y="-76200"/>
            <a:ext cx="7772400" cy="14700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Math Olympics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393826"/>
            <a:ext cx="7772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Whole 6th Grade (All on computer)</a:t>
            </a:r>
          </a:p>
          <a:p>
            <a:r>
              <a:rPr lang="en-US" sz="2400" dirty="0" smtClean="0"/>
              <a:t>HS Auditorium</a:t>
            </a:r>
          </a:p>
          <a:p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Calculator/Pastures = </a:t>
            </a:r>
            <a:r>
              <a:rPr lang="en-US" sz="2400" b="1" dirty="0" smtClean="0"/>
              <a:t>“</a:t>
            </a:r>
            <a:r>
              <a:rPr lang="en-US" sz="2400" b="1" dirty="0" err="1" smtClean="0"/>
              <a:t>Cow”culator</a:t>
            </a:r>
            <a:r>
              <a:rPr lang="en-US" sz="2400" b="1" dirty="0" smtClean="0"/>
              <a:t> Round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Jeopardy</a:t>
            </a:r>
            <a:r>
              <a:rPr lang="en-US" sz="2400" dirty="0" smtClean="0"/>
              <a:t> (Name that fact)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24 (added fractions/decimals)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Lightning/(Number Talks)-Mental Math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Problem Solve/</a:t>
            </a:r>
            <a:r>
              <a:rPr lang="en-US" sz="2400" b="1" dirty="0" smtClean="0"/>
              <a:t>Puzzle Tables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Figure it Out </a:t>
            </a:r>
          </a:p>
          <a:p>
            <a:r>
              <a:rPr lang="en-US" sz="2400" b="1" dirty="0" smtClean="0"/>
              <a:t>“Turtle Round”</a:t>
            </a:r>
          </a:p>
          <a:p>
            <a:r>
              <a:rPr lang="en-US" sz="2400" b="1" dirty="0" smtClean="0"/>
              <a:t>“Between the Rounds” </a:t>
            </a:r>
            <a:r>
              <a:rPr lang="en-US" sz="2400" b="1" smtClean="0"/>
              <a:t>Round</a:t>
            </a:r>
          </a:p>
          <a:p>
            <a:endParaRPr lang="en-US" sz="2400" b="1" smtClean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609600" y="-76200"/>
            <a:ext cx="7772400" cy="14700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Math Olympics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1829812"/>
            <a:ext cx="6629400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Went to “In-Class” Math Olympics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Not as spectacular but more involved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4 teams in class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round participant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scorer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“clearer”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video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video editor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Kids create puzzle tables</a:t>
            </a:r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Show video</a:t>
            </a:r>
            <a:endParaRPr lang="en-US" sz="2400" dirty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609600" y="-76200"/>
            <a:ext cx="7772400" cy="14700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Math Olympics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2057400"/>
            <a:ext cx="7391400" cy="3539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smtClean="0"/>
              <a:t>Start simple  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one or two rounds in class</a:t>
            </a:r>
          </a:p>
          <a:p>
            <a:pPr lvl="1">
              <a:buFont typeface="Arial"/>
              <a:buChar char="•"/>
            </a:pPr>
            <a:r>
              <a:rPr lang="en-US" sz="2800" dirty="0" smtClean="0"/>
              <a:t>Do a round early in the year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buzzers (timed tests)</a:t>
            </a:r>
          </a:p>
          <a:p>
            <a:pPr lvl="1">
              <a:buFont typeface="Arial"/>
              <a:buChar char="•"/>
            </a:pPr>
            <a:r>
              <a:rPr lang="en-US" sz="2800" dirty="0" smtClean="0">
                <a:hlinkClick r:id="rId2"/>
              </a:rPr>
              <a:t>http://www.zeecraft.com/</a:t>
            </a:r>
            <a:endParaRPr lang="en-US" sz="28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Whole grade or classroom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helpers (kids, adult volunteers, or high school students)</a:t>
            </a:r>
            <a:endParaRPr lang="en-US" sz="2800" dirty="0"/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609600" y="-228600"/>
            <a:ext cx="7772400" cy="1470025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Math Olympics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3600" y="1371600"/>
            <a:ext cx="43681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Planning a Competition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Aspect.thmx</Template>
  <TotalTime>4624</TotalTime>
  <Words>459</Words>
  <Application>Microsoft Macintosh PowerPoint</Application>
  <PresentationFormat>On-screen Show (4:3)</PresentationFormat>
  <Paragraphs>95</Paragraphs>
  <Slides>10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Aspect</vt:lpstr>
      <vt:lpstr>Math Olympics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School District of Nekoosa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installernsd</dc:creator>
  <cp:lastModifiedBy>installernsd</cp:lastModifiedBy>
  <cp:revision>25</cp:revision>
  <cp:lastPrinted>2014-04-29T13:04:31Z</cp:lastPrinted>
  <dcterms:created xsi:type="dcterms:W3CDTF">2014-05-01T03:35:21Z</dcterms:created>
  <dcterms:modified xsi:type="dcterms:W3CDTF">2014-05-01T03:54:13Z</dcterms:modified>
</cp:coreProperties>
</file>